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7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100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10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5363688" y="1302327"/>
            <a:ext cx="2986801" cy="40296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pèsent les gâteaux au total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Combien pèse un seul gâteau ? </a:t>
            </a:r>
            <a:endParaRPr lang="fr-FR" sz="4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911909" y="143711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911909" y="311146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B2830DF-0F88-A66F-53E6-CDBD980BB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77" y="3754721"/>
            <a:ext cx="4663922" cy="184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646922" y="1567296"/>
            <a:ext cx="4164280" cy="153598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 + 10 + 20 = 40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Les gâteaux pèsent 40 grammes au total.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DFD53BA-EE7A-28D0-9106-02DDB1C03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77" y="3754721"/>
            <a:ext cx="4663922" cy="1844634"/>
          </a:xfrm>
          <a:prstGeom prst="rect">
            <a:avLst/>
          </a:prstGeom>
        </p:spPr>
      </p:pic>
      <p:sp>
        <p:nvSpPr>
          <p:cNvPr id="7" name="Zone de texte 2">
            <a:extLst>
              <a:ext uri="{FF2B5EF4-FFF2-40B4-BE49-F238E27FC236}">
                <a16:creationId xmlns:a16="http://schemas.microsoft.com/office/drawing/2014/main" id="{A84B094A-2A98-B16A-E5F1-4834198C3061}"/>
              </a:ext>
            </a:extLst>
          </p:cNvPr>
          <p:cNvSpPr txBox="1"/>
          <p:nvPr/>
        </p:nvSpPr>
        <p:spPr>
          <a:xfrm>
            <a:off x="5363688" y="1302327"/>
            <a:ext cx="2986801" cy="156754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pèsent les gâteaux au total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6B54D007-184A-6F47-E8F4-AC281193453C}"/>
              </a:ext>
            </a:extLst>
          </p:cNvPr>
          <p:cNvSpPr/>
          <p:nvPr/>
        </p:nvSpPr>
        <p:spPr>
          <a:xfrm>
            <a:off x="4911909" y="143711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886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DFD53BA-EE7A-28D0-9106-02DDB1C03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77" y="3754721"/>
            <a:ext cx="4663922" cy="1844634"/>
          </a:xfrm>
          <a:prstGeom prst="rect">
            <a:avLst/>
          </a:prstGeom>
        </p:spPr>
      </p:pic>
      <p:sp>
        <p:nvSpPr>
          <p:cNvPr id="7" name="Zone de texte 2">
            <a:extLst>
              <a:ext uri="{FF2B5EF4-FFF2-40B4-BE49-F238E27FC236}">
                <a16:creationId xmlns:a16="http://schemas.microsoft.com/office/drawing/2014/main" id="{A84B094A-2A98-B16A-E5F1-4834198C3061}"/>
              </a:ext>
            </a:extLst>
          </p:cNvPr>
          <p:cNvSpPr txBox="1"/>
          <p:nvPr/>
        </p:nvSpPr>
        <p:spPr>
          <a:xfrm>
            <a:off x="5363688" y="1302328"/>
            <a:ext cx="2986801" cy="129045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Combien pèse un seul gâteau ? </a:t>
            </a:r>
            <a:endParaRPr lang="fr-FR" sz="4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A34F262-29D3-364B-0606-0CBE943EDC02}"/>
              </a:ext>
            </a:extLst>
          </p:cNvPr>
          <p:cNvSpPr/>
          <p:nvPr/>
        </p:nvSpPr>
        <p:spPr>
          <a:xfrm>
            <a:off x="4897990" y="145287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08CE08DE-5CE6-C08D-9544-FCBB652D7654}"/>
              </a:ext>
            </a:extLst>
          </p:cNvPr>
          <p:cNvSpPr txBox="1"/>
          <p:nvPr/>
        </p:nvSpPr>
        <p:spPr>
          <a:xfrm>
            <a:off x="5363688" y="2541072"/>
            <a:ext cx="2762993" cy="310813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gâteaux = 40 grammes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moitié de 40 est 20. Un gâteau pèse 20 grammes.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2772</TotalTime>
  <Words>82</Words>
  <Application>Microsoft Office PowerPoint</Application>
  <PresentationFormat>Affichage à l'écran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Problème en image 10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91</cp:revision>
  <dcterms:created xsi:type="dcterms:W3CDTF">2023-02-07T14:55:57Z</dcterms:created>
  <dcterms:modified xsi:type="dcterms:W3CDTF">2025-09-03T09:40:20Z</dcterms:modified>
</cp:coreProperties>
</file>